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83" r:id="rId10"/>
    <p:sldId id="277" r:id="rId11"/>
    <p:sldId id="265" r:id="rId12"/>
    <p:sldId id="269" r:id="rId13"/>
    <p:sldId id="268" r:id="rId14"/>
    <p:sldId id="267" r:id="rId15"/>
    <p:sldId id="281" r:id="rId16"/>
    <p:sldId id="282" r:id="rId17"/>
    <p:sldId id="257" r:id="rId18"/>
    <p:sldId id="276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83"/>
            <p14:sldId id="277"/>
            <p14:sldId id="265"/>
            <p14:sldId id="269"/>
            <p14:sldId id="268"/>
            <p14:sldId id="267"/>
            <p14:sldId id="281"/>
            <p14:sldId id="282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122"/>
    <a:srgbClr val="E20000"/>
    <a:srgbClr val="E00F0A"/>
    <a:srgbClr val="C00000"/>
    <a:srgbClr val="9FA2A2"/>
    <a:srgbClr val="A8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0BC61-6CD1-44DA-8D0B-BCA6960EB32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571B58E-DD56-4396-9A30-46748CB1A4B8}">
      <dgm:prSet phldrT="[Text]"/>
      <dgm:spPr/>
      <dgm:t>
        <a:bodyPr/>
        <a:lstStyle/>
        <a:p>
          <a:r>
            <a:rPr lang="en-US" dirty="0"/>
            <a:t>Plot GI50 vs FC</a:t>
          </a:r>
        </a:p>
      </dgm:t>
    </dgm:pt>
    <dgm:pt modelId="{81DD8EC4-DF09-4F2F-86D3-4823A1BA1F6E}" type="parTrans" cxnId="{66C60300-158B-4E3A-88C9-40E0887C8ECF}">
      <dgm:prSet/>
      <dgm:spPr/>
      <dgm:t>
        <a:bodyPr/>
        <a:lstStyle/>
        <a:p>
          <a:endParaRPr lang="en-US"/>
        </a:p>
      </dgm:t>
    </dgm:pt>
    <dgm:pt modelId="{05BCCA8E-A953-4848-AC2F-DB821AF6E584}" type="sibTrans" cxnId="{66C60300-158B-4E3A-88C9-40E0887C8ECF}">
      <dgm:prSet/>
      <dgm:spPr/>
      <dgm:t>
        <a:bodyPr/>
        <a:lstStyle/>
        <a:p>
          <a:endParaRPr lang="en-US"/>
        </a:p>
      </dgm:t>
    </dgm:pt>
    <dgm:pt modelId="{62D59871-9E22-4C2E-A5F6-2FA2BCDEB30E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Linear regression</a:t>
          </a:r>
        </a:p>
      </dgm:t>
    </dgm:pt>
    <dgm:pt modelId="{8B3860C0-46B0-4F71-A82F-17EAC252FE9D}" type="parTrans" cxnId="{1BF67B43-07A3-4C2E-95B7-79CC6ECEF6CB}">
      <dgm:prSet/>
      <dgm:spPr/>
      <dgm:t>
        <a:bodyPr/>
        <a:lstStyle/>
        <a:p>
          <a:endParaRPr lang="en-US"/>
        </a:p>
      </dgm:t>
    </dgm:pt>
    <dgm:pt modelId="{C1410D13-C315-4594-8DE6-C8B7033C2181}" type="sibTrans" cxnId="{1BF67B43-07A3-4C2E-95B7-79CC6ECEF6CB}">
      <dgm:prSet/>
      <dgm:spPr/>
      <dgm:t>
        <a:bodyPr/>
        <a:lstStyle/>
        <a:p>
          <a:endParaRPr lang="en-US"/>
        </a:p>
      </dgm:t>
    </dgm:pt>
    <dgm:pt modelId="{DC7FCEF1-387E-4D73-9F29-8A96455AA4F6}">
      <dgm:prSet phldrT="[Text]"/>
      <dgm:spPr/>
      <dgm:t>
        <a:bodyPr/>
        <a:lstStyle/>
        <a:p>
          <a:r>
            <a:rPr lang="en-US" dirty="0"/>
            <a:t>Pearson Correlation</a:t>
          </a:r>
        </a:p>
      </dgm:t>
    </dgm:pt>
    <dgm:pt modelId="{9BF2CC6B-6D97-4AB1-A8F7-80237A2EF89D}" type="parTrans" cxnId="{8B7A4669-63F4-4C05-80F1-92C4E4FEA608}">
      <dgm:prSet/>
      <dgm:spPr/>
      <dgm:t>
        <a:bodyPr/>
        <a:lstStyle/>
        <a:p>
          <a:endParaRPr lang="en-US"/>
        </a:p>
      </dgm:t>
    </dgm:pt>
    <dgm:pt modelId="{8A56DC32-41D9-4FE8-8AF0-9AF6428AEDCB}" type="sibTrans" cxnId="{8B7A4669-63F4-4C05-80F1-92C4E4FEA608}">
      <dgm:prSet/>
      <dgm:spPr/>
      <dgm:t>
        <a:bodyPr/>
        <a:lstStyle/>
        <a:p>
          <a:endParaRPr lang="en-US"/>
        </a:p>
      </dgm:t>
    </dgm:pt>
    <dgm:pt modelId="{B7197D15-97C2-41F3-B760-E9AA096E45EE}" type="pres">
      <dgm:prSet presAssocID="{F030BC61-6CD1-44DA-8D0B-BCA6960EB324}" presName="arrowDiagram" presStyleCnt="0">
        <dgm:presLayoutVars>
          <dgm:chMax val="5"/>
          <dgm:dir/>
          <dgm:resizeHandles val="exact"/>
        </dgm:presLayoutVars>
      </dgm:prSet>
      <dgm:spPr/>
    </dgm:pt>
    <dgm:pt modelId="{AD593043-1DB4-48C3-9E50-C7BCB0E96A5C}" type="pres">
      <dgm:prSet presAssocID="{F030BC61-6CD1-44DA-8D0B-BCA6960EB324}" presName="arrow" presStyleLbl="bgShp" presStyleIdx="0" presStyleCnt="1" custLinFactNeighborX="-51468" custLinFactNeighborY="5797"/>
      <dgm:spPr>
        <a:solidFill>
          <a:srgbClr val="E20000"/>
        </a:solidFill>
      </dgm:spPr>
    </dgm:pt>
    <dgm:pt modelId="{BCD6ADE6-57CE-4CF4-A40A-E19EBDBFD4F1}" type="pres">
      <dgm:prSet presAssocID="{F030BC61-6CD1-44DA-8D0B-BCA6960EB324}" presName="arrowDiagram3" presStyleCnt="0"/>
      <dgm:spPr/>
    </dgm:pt>
    <dgm:pt modelId="{4C0568ED-F39C-4D3F-9BC4-870EEA2F6C76}" type="pres">
      <dgm:prSet presAssocID="{3571B58E-DD56-4396-9A30-46748CB1A4B8}" presName="bullet3a" presStyleLbl="node1" presStyleIdx="0" presStyleCnt="3" custLinFactNeighborX="35686" custLinFactNeighborY="31225"/>
      <dgm:spPr>
        <a:solidFill>
          <a:schemeClr val="bg1"/>
        </a:solidFill>
      </dgm:spPr>
    </dgm:pt>
    <dgm:pt modelId="{DCCC6110-C01E-4A0D-ADD8-A208B3CC2B09}" type="pres">
      <dgm:prSet presAssocID="{3571B58E-DD56-4396-9A30-46748CB1A4B8}" presName="textBox3a" presStyleLbl="revTx" presStyleIdx="0" presStyleCnt="3" custAng="19019630" custScaleX="190477" custLinFactNeighborX="-17269" custLinFactNeighborY="-74505">
        <dgm:presLayoutVars>
          <dgm:bulletEnabled val="1"/>
        </dgm:presLayoutVars>
      </dgm:prSet>
      <dgm:spPr/>
    </dgm:pt>
    <dgm:pt modelId="{2EEAAB3B-E708-41ED-91D7-BC3A8C87ED48}" type="pres">
      <dgm:prSet presAssocID="{62D59871-9E22-4C2E-A5F6-2FA2BCDEB30E}" presName="bullet3b" presStyleLbl="node1" presStyleIdx="1" presStyleCnt="3" custLinFactNeighborX="9871" custLinFactNeighborY="35873"/>
      <dgm:spPr>
        <a:solidFill>
          <a:schemeClr val="bg1"/>
        </a:solidFill>
      </dgm:spPr>
    </dgm:pt>
    <dgm:pt modelId="{7B4CEBD3-41EB-4867-B7AB-7BA626156762}" type="pres">
      <dgm:prSet presAssocID="{62D59871-9E22-4C2E-A5F6-2FA2BCDEB30E}" presName="textBox3b" presStyleLbl="revTx" presStyleIdx="1" presStyleCnt="3" custAng="20595890" custLinFactNeighborX="-6118" custLinFactNeighborY="-3906">
        <dgm:presLayoutVars>
          <dgm:bulletEnabled val="1"/>
        </dgm:presLayoutVars>
      </dgm:prSet>
      <dgm:spPr/>
    </dgm:pt>
    <dgm:pt modelId="{D4BCCA70-44A3-4400-9514-DD922C9A040C}" type="pres">
      <dgm:prSet presAssocID="{DC7FCEF1-387E-4D73-9F29-8A96455AA4F6}" presName="bullet3c" presStyleLbl="node1" presStyleIdx="2" presStyleCnt="3" custLinFactNeighborX="4235" custLinFactNeighborY="24970"/>
      <dgm:spPr>
        <a:solidFill>
          <a:schemeClr val="bg1"/>
        </a:solidFill>
      </dgm:spPr>
    </dgm:pt>
    <dgm:pt modelId="{9BAFBA73-D6F3-4119-99FE-F0D1F7023779}" type="pres">
      <dgm:prSet presAssocID="{DC7FCEF1-387E-4D73-9F29-8A96455AA4F6}" presName="textBox3c" presStyleLbl="revTx" presStyleIdx="2" presStyleCnt="3" custAng="21052846" custLinFactNeighborX="-27525" custLinFactNeighborY="-38781">
        <dgm:presLayoutVars>
          <dgm:bulletEnabled val="1"/>
        </dgm:presLayoutVars>
      </dgm:prSet>
      <dgm:spPr/>
    </dgm:pt>
  </dgm:ptLst>
  <dgm:cxnLst>
    <dgm:cxn modelId="{66C60300-158B-4E3A-88C9-40E0887C8ECF}" srcId="{F030BC61-6CD1-44DA-8D0B-BCA6960EB324}" destId="{3571B58E-DD56-4396-9A30-46748CB1A4B8}" srcOrd="0" destOrd="0" parTransId="{81DD8EC4-DF09-4F2F-86D3-4823A1BA1F6E}" sibTransId="{05BCCA8E-A953-4848-AC2F-DB821AF6E584}"/>
    <dgm:cxn modelId="{1BF67B43-07A3-4C2E-95B7-79CC6ECEF6CB}" srcId="{F030BC61-6CD1-44DA-8D0B-BCA6960EB324}" destId="{62D59871-9E22-4C2E-A5F6-2FA2BCDEB30E}" srcOrd="1" destOrd="0" parTransId="{8B3860C0-46B0-4F71-A82F-17EAC252FE9D}" sibTransId="{C1410D13-C315-4594-8DE6-C8B7033C2181}"/>
    <dgm:cxn modelId="{8B7A4669-63F4-4C05-80F1-92C4E4FEA608}" srcId="{F030BC61-6CD1-44DA-8D0B-BCA6960EB324}" destId="{DC7FCEF1-387E-4D73-9F29-8A96455AA4F6}" srcOrd="2" destOrd="0" parTransId="{9BF2CC6B-6D97-4AB1-A8F7-80237A2EF89D}" sibTransId="{8A56DC32-41D9-4FE8-8AF0-9AF6428AEDCB}"/>
    <dgm:cxn modelId="{6338D281-7D4E-4A1F-97BB-A39A246973DA}" type="presOf" srcId="{3571B58E-DD56-4396-9A30-46748CB1A4B8}" destId="{DCCC6110-C01E-4A0D-ADD8-A208B3CC2B09}" srcOrd="0" destOrd="0" presId="urn:microsoft.com/office/officeart/2005/8/layout/arrow2"/>
    <dgm:cxn modelId="{16C38984-39E7-4DA7-A949-5A348E95CD20}" type="presOf" srcId="{F030BC61-6CD1-44DA-8D0B-BCA6960EB324}" destId="{B7197D15-97C2-41F3-B760-E9AA096E45EE}" srcOrd="0" destOrd="0" presId="urn:microsoft.com/office/officeart/2005/8/layout/arrow2"/>
    <dgm:cxn modelId="{9FEDE2A8-00F8-4C86-8472-5B4FACF758D6}" type="presOf" srcId="{62D59871-9E22-4C2E-A5F6-2FA2BCDEB30E}" destId="{7B4CEBD3-41EB-4867-B7AB-7BA626156762}" srcOrd="0" destOrd="0" presId="urn:microsoft.com/office/officeart/2005/8/layout/arrow2"/>
    <dgm:cxn modelId="{2BE247F0-B8F6-412F-BFAA-6A451AEAA0AF}" type="presOf" srcId="{DC7FCEF1-387E-4D73-9F29-8A96455AA4F6}" destId="{9BAFBA73-D6F3-4119-99FE-F0D1F7023779}" srcOrd="0" destOrd="0" presId="urn:microsoft.com/office/officeart/2005/8/layout/arrow2"/>
    <dgm:cxn modelId="{D2EE4798-64B9-45B1-AA65-9CE2E8E96B5E}" type="presParOf" srcId="{B7197D15-97C2-41F3-B760-E9AA096E45EE}" destId="{AD593043-1DB4-48C3-9E50-C7BCB0E96A5C}" srcOrd="0" destOrd="0" presId="urn:microsoft.com/office/officeart/2005/8/layout/arrow2"/>
    <dgm:cxn modelId="{525987F7-FD11-46EC-AD6E-60E25E221147}" type="presParOf" srcId="{B7197D15-97C2-41F3-B760-E9AA096E45EE}" destId="{BCD6ADE6-57CE-4CF4-A40A-E19EBDBFD4F1}" srcOrd="1" destOrd="0" presId="urn:microsoft.com/office/officeart/2005/8/layout/arrow2"/>
    <dgm:cxn modelId="{BF473F21-F36F-4875-BEF2-D44834E4578A}" type="presParOf" srcId="{BCD6ADE6-57CE-4CF4-A40A-E19EBDBFD4F1}" destId="{4C0568ED-F39C-4D3F-9BC4-870EEA2F6C76}" srcOrd="0" destOrd="0" presId="urn:microsoft.com/office/officeart/2005/8/layout/arrow2"/>
    <dgm:cxn modelId="{1C90EF96-8834-4D03-80D2-13F17D01E0EC}" type="presParOf" srcId="{BCD6ADE6-57CE-4CF4-A40A-E19EBDBFD4F1}" destId="{DCCC6110-C01E-4A0D-ADD8-A208B3CC2B09}" srcOrd="1" destOrd="0" presId="urn:microsoft.com/office/officeart/2005/8/layout/arrow2"/>
    <dgm:cxn modelId="{AF3BD63F-7231-4C6D-8CD7-28BCE296843C}" type="presParOf" srcId="{BCD6ADE6-57CE-4CF4-A40A-E19EBDBFD4F1}" destId="{2EEAAB3B-E708-41ED-91D7-BC3A8C87ED48}" srcOrd="2" destOrd="0" presId="urn:microsoft.com/office/officeart/2005/8/layout/arrow2"/>
    <dgm:cxn modelId="{72F4E9E6-1BBF-499E-9D48-F18C34DEBE19}" type="presParOf" srcId="{BCD6ADE6-57CE-4CF4-A40A-E19EBDBFD4F1}" destId="{7B4CEBD3-41EB-4867-B7AB-7BA626156762}" srcOrd="3" destOrd="0" presId="urn:microsoft.com/office/officeart/2005/8/layout/arrow2"/>
    <dgm:cxn modelId="{27A11490-0E24-40CF-8585-F37DCB3288F0}" type="presParOf" srcId="{BCD6ADE6-57CE-4CF4-A40A-E19EBDBFD4F1}" destId="{D4BCCA70-44A3-4400-9514-DD922C9A040C}" srcOrd="4" destOrd="0" presId="urn:microsoft.com/office/officeart/2005/8/layout/arrow2"/>
    <dgm:cxn modelId="{B6351617-1A70-478A-8003-C14AF513D068}" type="presParOf" srcId="{BCD6ADE6-57CE-4CF4-A40A-E19EBDBFD4F1}" destId="{9BAFBA73-D6F3-4119-99FE-F0D1F702377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2200" dirty="0"/>
        </a:p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7AB270F7-2965-4427-9289-914D75D0CAD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30DC3BEE-5B70-4CB9-B104-7BCCF5026A25}" type="parTrans" cxnId="{EDD9B74A-D97B-4876-BF94-DF3B26776424}">
      <dgm:prSet/>
      <dgm:spPr/>
      <dgm:t>
        <a:bodyPr/>
        <a:lstStyle/>
        <a:p>
          <a:endParaRPr lang="de-DE" sz="2200"/>
        </a:p>
      </dgm:t>
    </dgm:pt>
    <dgm:pt modelId="{40820E8D-249F-43FF-B40A-F793854635FC}" type="sibTrans" cxnId="{EDD9B74A-D97B-4876-BF94-DF3B2677642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37D34A-3826-46DE-9F79-687082AAB379}" type="pres">
      <dgm:prSet presAssocID="{3907DED1-F842-47BD-B0FC-CAC84793F7FB}" presName="wedge5" presStyleLbl="node1" presStyleIdx="4" presStyleCnt="5"/>
      <dgm:spPr/>
    </dgm:pt>
    <dgm:pt modelId="{F1A73693-E8CF-42E4-BCFA-98108E34014D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52670A-FEBD-46D1-B905-4605E1EA0050}" type="presOf" srcId="{10A968D0-0D10-4B50-BC3B-0F1A0FC1656F}" destId="{71369C24-D4E5-487B-98D1-FA17D8661431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DBB1CE2A-8E03-4340-AEDE-AEBF3EDEB61E}" type="presOf" srcId="{4FA65795-6E42-41AF-9E03-055A27EA2FC8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EDD9B74A-D97B-4876-BF94-DF3B26776424}" srcId="{3907DED1-F842-47BD-B0FC-CAC84793F7FB}" destId="{7AB270F7-2965-4427-9289-914D75D0CAD9}" srcOrd="4" destOrd="0" parTransId="{30DC3BEE-5B70-4CB9-B104-7BCCF5026A25}" sibTransId="{40820E8D-249F-43FF-B40A-F793854635FC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3B9BFE7E-815C-49AD-A90E-E3C97193227D}" type="presOf" srcId="{7AB270F7-2965-4427-9289-914D75D0CAD9}" destId="{F1A73693-E8CF-42E4-BCFA-98108E34014D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A129E397-25D6-4FBF-B096-8273815B3A53}" type="presOf" srcId="{4FA65795-6E42-41AF-9E03-055A27EA2FC8}" destId="{EE9CAE17-E5E1-4022-9556-D14EF44F5EA5}" srcOrd="1" destOrd="0" presId="urn:microsoft.com/office/officeart/2005/8/layout/chart3"/>
    <dgm:cxn modelId="{0EECC7B7-422C-48F0-AB7E-401DF5854448}" type="presOf" srcId="{7AB270F7-2965-4427-9289-914D75D0CAD9}" destId="{A137D34A-3826-46DE-9F79-687082AAB379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6D92B6FC-321A-4AA6-9B4D-0321AB767D6A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9B1B9F4-A539-4707-932F-D1E1EA174927}" type="presParOf" srcId="{983D0299-322D-4724-B061-4B8C01EA852E}" destId="{A137D34A-3826-46DE-9F79-687082AAB379}" srcOrd="8" destOrd="0" presId="urn:microsoft.com/office/officeart/2005/8/layout/chart3"/>
    <dgm:cxn modelId="{0D5B73AA-D26F-4787-BA71-83D39D5F01BC}" type="presParOf" srcId="{983D0299-322D-4724-B061-4B8C01EA852E}" destId="{F1A73693-E8CF-42E4-BCFA-98108E34014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30F9A505-0A3A-45F0-842C-6867B86620F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 sz="2200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1F08F13F-1C71-415F-AC70-66ECD5386B7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 sz="2200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4E86EF3-C0C1-499C-87BF-E2F797CBBB6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24504C13-480E-4876-B0B7-B4E286A62792}" type="parTrans" cxnId="{AFA5D4CC-EBA5-4D26-947C-C260D8CB9168}">
      <dgm:prSet/>
      <dgm:spPr/>
      <dgm:t>
        <a:bodyPr/>
        <a:lstStyle/>
        <a:p>
          <a:endParaRPr lang="de-DE" sz="2200"/>
        </a:p>
      </dgm:t>
    </dgm:pt>
    <dgm:pt modelId="{52943212-25B3-4B4A-9F0F-9DCEC3FA6227}" type="sibTrans" cxnId="{AFA5D4CC-EBA5-4D26-947C-C260D8CB9168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-16" custLinFactNeighborY="5567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EE52F55C-E3B7-46FE-B123-C294845C2A1E}" type="presOf" srcId="{4FA65795-6E42-41AF-9E03-055A27EA2FC8}" destId="{B3E01720-F271-40DA-8EC7-1D4DF7A3042D}" srcOrd="0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B65B1A62-8298-4509-A3BF-77D4E7E19C92}" type="presOf" srcId="{34E86EF3-C0C1-499C-87BF-E2F797CBBB64}" destId="{0888919C-82D5-4FEF-B468-3B39BADB65D1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7CEEEA58-2750-461F-87C3-8A25DA9C2644}" type="presOf" srcId="{10A968D0-0D10-4B50-BC3B-0F1A0FC1656F}" destId="{FBFD29C7-2FEF-4846-9CB6-2EC163DD856C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D99D0E97-3B29-44EB-85DB-77D05BEA6D33}" type="presOf" srcId="{10A968D0-0D10-4B50-BC3B-0F1A0FC1656F}" destId="{71369C24-D4E5-487B-98D1-FA17D8661431}" srcOrd="0" destOrd="0" presId="urn:microsoft.com/office/officeart/2005/8/layout/chart3"/>
    <dgm:cxn modelId="{77F492A1-2891-4E50-994C-2D56947BE404}" type="presOf" srcId="{4FA65795-6E42-41AF-9E03-055A27EA2FC8}" destId="{EE9CAE17-E5E1-4022-9556-D14EF44F5EA5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AFA5D4CC-EBA5-4D26-947C-C260D8CB9168}" srcId="{3907DED1-F842-47BD-B0FC-CAC84793F7FB}" destId="{34E86EF3-C0C1-499C-87BF-E2F797CBBB64}" srcOrd="4" destOrd="0" parTransId="{24504C13-480E-4876-B0B7-B4E286A62792}" sibTransId="{52943212-25B3-4B4A-9F0F-9DCEC3FA6227}"/>
    <dgm:cxn modelId="{1DD7EAD3-AA3E-4D50-A1FB-ECABD4C582EC}" type="presOf" srcId="{34E86EF3-C0C1-499C-87BF-E2F797CBBB64}" destId="{EC8440E6-88B5-437A-85AE-7E84261889B7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5DB6077-143A-4C87-A67A-4F64651026C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C1443A7E-716C-40F1-A897-5010A9FCD7BE}" type="parTrans" cxnId="{6FF4CC68-4E85-4C84-8FD3-446EB957DA5E}">
      <dgm:prSet/>
      <dgm:spPr/>
      <dgm:t>
        <a:bodyPr/>
        <a:lstStyle/>
        <a:p>
          <a:endParaRPr lang="de-DE" sz="2200"/>
        </a:p>
      </dgm:t>
    </dgm:pt>
    <dgm:pt modelId="{E1AED3B7-8E63-4361-A87A-F817DED7C0BF}" type="sibTrans" cxnId="{6FF4CC68-4E85-4C84-8FD3-446EB957DA5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7365E16-A1A7-45A6-90B9-1BF4688BCD85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20CDFF62-7CCD-4E04-84BD-2F7540C963A1}" type="presOf" srcId="{4FA65795-6E42-41AF-9E03-055A27EA2FC8}" destId="{B3E01720-F271-40DA-8EC7-1D4DF7A3042D}" srcOrd="0" destOrd="0" presId="urn:microsoft.com/office/officeart/2005/8/layout/chart3"/>
    <dgm:cxn modelId="{D03ABC44-2EE2-48A4-92C0-30EFE4F2E2E0}" type="presOf" srcId="{10A968D0-0D10-4B50-BC3B-0F1A0FC1656F}" destId="{FBFD29C7-2FEF-4846-9CB6-2EC163DD856C}" srcOrd="1" destOrd="0" presId="urn:microsoft.com/office/officeart/2005/8/layout/chart3"/>
    <dgm:cxn modelId="{6FF4CC68-4E85-4C84-8FD3-446EB957DA5E}" srcId="{3907DED1-F842-47BD-B0FC-CAC84793F7FB}" destId="{35DB6077-143A-4C87-A67A-4F64651026CD}" srcOrd="4" destOrd="0" parTransId="{C1443A7E-716C-40F1-A897-5010A9FCD7BE}" sibTransId="{E1AED3B7-8E63-4361-A87A-F817DED7C0BF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FDD2437F-4585-47E6-9B32-8FA47E80BDCA}" type="presOf" srcId="{35DB6077-143A-4C87-A67A-4F64651026CD}" destId="{EC8440E6-88B5-437A-85AE-7E84261889B7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F9FE649A-9FB8-42CF-812A-D0FBEA10E95C}" type="presOf" srcId="{35DB6077-143A-4C87-A67A-4F64651026CD}" destId="{0888919C-82D5-4FEF-B468-3B39BADB65D1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BF2753D8-2970-4289-96E3-4A4018925DCA}" type="presOf" srcId="{10A968D0-0D10-4B50-BC3B-0F1A0FC1656F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49D45209-A993-431C-B1C0-EEE98B369A07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96AE7C82-F00D-474D-829D-E767CA51BC66}" type="parTrans" cxnId="{DF38501D-86E9-498F-94AF-A7626A989DC4}">
      <dgm:prSet/>
      <dgm:spPr/>
      <dgm:t>
        <a:bodyPr/>
        <a:lstStyle/>
        <a:p>
          <a:endParaRPr lang="de-DE" sz="2200"/>
        </a:p>
      </dgm:t>
    </dgm:pt>
    <dgm:pt modelId="{25DD8252-CA9A-45A6-84B8-B179F58779D8}" type="sibTrans" cxnId="{DF38501D-86E9-498F-94AF-A7626A989DC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D58187-6464-4E73-8C7A-B69A29851653}" type="pres">
      <dgm:prSet presAssocID="{3907DED1-F842-47BD-B0FC-CAC84793F7FB}" presName="wedge5" presStyleLbl="node1" presStyleIdx="4" presStyleCnt="5"/>
      <dgm:spPr/>
    </dgm:pt>
    <dgm:pt modelId="{6B05079E-7E8F-4B13-B686-1C04E2048669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2943308-ECC4-45F6-80CB-859F8B2104C3}" type="presOf" srcId="{4FA65795-6E42-41AF-9E03-055A27EA2FC8}" destId="{EE9CAE17-E5E1-4022-9556-D14EF44F5EA5}" srcOrd="1" destOrd="0" presId="urn:microsoft.com/office/officeart/2005/8/layout/chart3"/>
    <dgm:cxn modelId="{CE2FBC14-D73D-4DDB-AE07-D3D0F02EA40B}" type="presOf" srcId="{4FA65795-6E42-41AF-9E03-055A27EA2FC8}" destId="{B3E01720-F271-40DA-8EC7-1D4DF7A3042D}" srcOrd="0" destOrd="0" presId="urn:microsoft.com/office/officeart/2005/8/layout/chart3"/>
    <dgm:cxn modelId="{DF38501D-86E9-498F-94AF-A7626A989DC4}" srcId="{3907DED1-F842-47BD-B0FC-CAC84793F7FB}" destId="{49D45209-A993-431C-B1C0-EEE98B369A07}" srcOrd="4" destOrd="0" parTransId="{96AE7C82-F00D-474D-829D-E767CA51BC66}" sibTransId="{25DD8252-CA9A-45A6-84B8-B179F58779D8}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4390EC2E-6D34-4BD8-85F1-DFFE3FA6C4E7}" type="presOf" srcId="{49D45209-A993-431C-B1C0-EEE98B369A07}" destId="{6B05079E-7E8F-4B13-B686-1C04E2048669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23C775D-0D51-45B7-8566-5D208BB8AE48}" type="presOf" srcId="{49D45209-A993-431C-B1C0-EEE98B369A07}" destId="{93D58187-6464-4E73-8C7A-B69A29851653}" srcOrd="0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D0C826DF-4974-494F-A34E-E69DA277115D}" type="presOf" srcId="{10A968D0-0D10-4B50-BC3B-0F1A0FC1656F}" destId="{71369C24-D4E5-487B-98D1-FA17D8661431}" srcOrd="0" destOrd="0" presId="urn:microsoft.com/office/officeart/2005/8/layout/chart3"/>
    <dgm:cxn modelId="{23F1F2EC-1A64-4FA0-B0AA-3FAA82F8BC05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8D004B7-8CB6-4667-8DC3-7B23A479EF7E}" type="presParOf" srcId="{983D0299-322D-4724-B061-4B8C01EA852E}" destId="{93D58187-6464-4E73-8C7A-B69A29851653}" srcOrd="8" destOrd="0" presId="urn:microsoft.com/office/officeart/2005/8/layout/chart3"/>
    <dgm:cxn modelId="{C76808AA-776C-4167-8533-124E3E22C00D}" type="presParOf" srcId="{983D0299-322D-4724-B061-4B8C01EA852E}" destId="{6B05079E-7E8F-4B13-B686-1C04E204866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93043-1DB4-48C3-9E50-C7BCB0E96A5C}">
      <dsp:nvSpPr>
        <dsp:cNvPr id="0" name=""/>
        <dsp:cNvSpPr/>
      </dsp:nvSpPr>
      <dsp:spPr>
        <a:xfrm>
          <a:off x="0" y="160403"/>
          <a:ext cx="5627803" cy="3517376"/>
        </a:xfrm>
        <a:prstGeom prst="swooshArrow">
          <a:avLst>
            <a:gd name="adj1" fmla="val 25000"/>
            <a:gd name="adj2" fmla="val 25000"/>
          </a:avLst>
        </a:prstGeom>
        <a:solidFill>
          <a:srgbClr val="E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568ED-F39C-4D3F-9BC4-870EEA2F6C76}">
      <dsp:nvSpPr>
        <dsp:cNvPr id="0" name=""/>
        <dsp:cNvSpPr/>
      </dsp:nvSpPr>
      <dsp:spPr>
        <a:xfrm>
          <a:off x="766947" y="2553584"/>
          <a:ext cx="146322" cy="1463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C6110-C01E-4A0D-ADD8-A208B3CC2B09}">
      <dsp:nvSpPr>
        <dsp:cNvPr id="0" name=""/>
        <dsp:cNvSpPr/>
      </dsp:nvSpPr>
      <dsp:spPr>
        <a:xfrm rot="19019630">
          <a:off x="11084" y="1823696"/>
          <a:ext cx="2497683" cy="101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33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Plot GI50 vs FC</a:t>
          </a:r>
        </a:p>
      </dsp:txBody>
      <dsp:txXfrm>
        <a:off x="11084" y="1823696"/>
        <a:ext cx="2497683" cy="1016521"/>
      </dsp:txXfrm>
    </dsp:sp>
    <dsp:sp modelId="{2EEAAB3B-E708-41ED-91D7-BC3A8C87ED48}">
      <dsp:nvSpPr>
        <dsp:cNvPr id="0" name=""/>
        <dsp:cNvSpPr/>
      </dsp:nvSpPr>
      <dsp:spPr>
        <a:xfrm>
          <a:off x="2032421" y="1646758"/>
          <a:ext cx="264506" cy="264506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CEBD3-41EB-4867-B7AB-7BA626156762}">
      <dsp:nvSpPr>
        <dsp:cNvPr id="0" name=""/>
        <dsp:cNvSpPr/>
      </dsp:nvSpPr>
      <dsp:spPr>
        <a:xfrm rot="20595890">
          <a:off x="2055930" y="1609385"/>
          <a:ext cx="1350672" cy="191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57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Linear regression</a:t>
          </a:r>
        </a:p>
      </dsp:txBody>
      <dsp:txXfrm>
        <a:off x="2055930" y="1609385"/>
        <a:ext cx="1350672" cy="1913453"/>
      </dsp:txXfrm>
    </dsp:sp>
    <dsp:sp modelId="{D4BCCA70-44A3-4400-9514-DD922C9A040C}">
      <dsp:nvSpPr>
        <dsp:cNvPr id="0" name=""/>
        <dsp:cNvSpPr/>
      </dsp:nvSpPr>
      <dsp:spPr>
        <a:xfrm>
          <a:off x="3575077" y="1061439"/>
          <a:ext cx="365807" cy="36580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FBA73-D6F3-4119-99FE-F0D1F7023779}">
      <dsp:nvSpPr>
        <dsp:cNvPr id="0" name=""/>
        <dsp:cNvSpPr/>
      </dsp:nvSpPr>
      <dsp:spPr>
        <a:xfrm rot="21052846">
          <a:off x="3370716" y="204970"/>
          <a:ext cx="1350672" cy="244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3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Pearson Correlation</a:t>
          </a:r>
        </a:p>
      </dsp:txBody>
      <dsp:txXfrm>
        <a:off x="3370716" y="204970"/>
        <a:ext cx="1350672" cy="2444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A137D34A-3826-46DE-9F79-687082AAB379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1441" y="924739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59794" y="4887564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93D58187-6464-4E73-8C7A-B69A29851653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3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7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1.emf"/><Relationship Id="rId10" Type="http://schemas.microsoft.com/office/2007/relationships/diagramDrawing" Target="../diagrams/drawing1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 err="1"/>
              <a:t>PROGENy</a:t>
            </a:r>
            <a:r>
              <a:rPr lang="en-GB" sz="2000" dirty="0"/>
              <a:t> or NCI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912701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5585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23127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835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52410" y="5007432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84339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47403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F28A508-040B-4255-BDC3-8FCC6B4C1BDB}"/>
              </a:ext>
            </a:extLst>
          </p:cNvPr>
          <p:cNvSpPr/>
          <p:nvPr/>
        </p:nvSpPr>
        <p:spPr>
          <a:xfrm>
            <a:off x="3582941" y="1001486"/>
            <a:ext cx="5253144" cy="5216453"/>
          </a:xfrm>
          <a:prstGeom prst="ellipse">
            <a:avLst/>
          </a:prstGeom>
          <a:solidFill>
            <a:srgbClr val="E00F0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3EFC23D-6A91-438F-AC82-4CA1AD243C45}"/>
              </a:ext>
            </a:extLst>
          </p:cNvPr>
          <p:cNvSpPr txBox="1"/>
          <p:nvPr/>
        </p:nvSpPr>
        <p:spPr>
          <a:xfrm>
            <a:off x="4305872" y="2178551"/>
            <a:ext cx="380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>
                <a:solidFill>
                  <a:schemeClr val="bg1"/>
                </a:solidFill>
              </a:rPr>
              <a:t>Thank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for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attention</a:t>
            </a:r>
            <a:r>
              <a:rPr lang="de-DE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750827" y="2688777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24.07.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FA289B7-A285-48DD-AD1E-275118F29183}"/>
              </a:ext>
            </a:extLst>
          </p:cNvPr>
          <p:cNvSpPr txBox="1">
            <a:spLocks/>
          </p:cNvSpPr>
          <p:nvPr/>
        </p:nvSpPr>
        <p:spPr>
          <a:xfrm>
            <a:off x="1065226" y="360595"/>
            <a:ext cx="10288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07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9549114" cy="2486063"/>
          </a:xfrm>
          <a:solidFill>
            <a:srgbClr val="E00F0A"/>
          </a:solidFill>
          <a:ln w="762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Thank you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for your attention!</a:t>
            </a:r>
            <a:endParaRPr lang="de-DE" sz="7200" dirty="0">
              <a:solidFill>
                <a:schemeClr val="bg1"/>
              </a:solidFill>
            </a:endParaRP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61C2DE-68D6-4CA6-BC9A-86646D2C3AEF}"/>
              </a:ext>
            </a:extLst>
          </p:cNvPr>
          <p:cNvSpPr txBox="1"/>
          <p:nvPr/>
        </p:nvSpPr>
        <p:spPr>
          <a:xfrm>
            <a:off x="7211030" y="1040267"/>
            <a:ext cx="24191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0F4E0B-F3E7-4C30-85F2-197D148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7946" y="2449433"/>
            <a:ext cx="1191168" cy="9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6642978" y="1787574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4681DDFE-9063-441D-AA22-200E7DF40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166909"/>
              </p:ext>
            </p:extLst>
          </p:nvPr>
        </p:nvGraphicFramePr>
        <p:xfrm>
          <a:off x="725863" y="2289157"/>
          <a:ext cx="5627803" cy="367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67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593043-1DB4-48C3-9E50-C7BCB0E96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0568ED-F39C-4D3F-9BC4-870EEA2F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CC6110-C01E-4A0D-ADD8-A208B3CC2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EAAB3B-E708-41ED-91D7-BC3A8C87E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4CEBD3-41EB-4867-B7AB-7BA62615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BCCA70-44A3-4400-9514-DD922C9A0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AFBA73-D6F3-4119-99FE-F0D1F7023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630</Words>
  <Application>Microsoft Office PowerPoint</Application>
  <PresentationFormat>Breitbild</PresentationFormat>
  <Paragraphs>158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PowerPoint-Präsentation</vt:lpstr>
      <vt:lpstr>Thank you  for your attention!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104</cp:revision>
  <dcterms:created xsi:type="dcterms:W3CDTF">2019-04-30T13:18:25Z</dcterms:created>
  <dcterms:modified xsi:type="dcterms:W3CDTF">2019-05-14T19:05:43Z</dcterms:modified>
</cp:coreProperties>
</file>